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34025"/>
            <a:ext cx="85206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PixelRNN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Pixel Recurrent Neural Network</a:t>
            </a:r>
            <a:endParaRPr sz="2000"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4162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Presented by Andrew Fung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Architectures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RNN/LSTM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23117" l="54725" r="3734" t="49104"/>
          <a:stretch/>
        </p:blipFill>
        <p:spPr>
          <a:xfrm>
            <a:off x="472000" y="1474700"/>
            <a:ext cx="8225824" cy="309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 LSTM</a:t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589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Unidirectional layer, row by row, top to bottom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Computes features for a whole row at once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size: K x 1 where k &gt;= 3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Triangular receptive field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Hidden state(i,j) = Hidden state(i-1,j-1)+ Hidden state(i-1,j+1)+ Hidden state(i-1,j)+ p(i,j)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Isn’t able to cover the entire available region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23898" l="60239" r="32504" t="55552"/>
          <a:stretch/>
        </p:blipFill>
        <p:spPr>
          <a:xfrm>
            <a:off x="5851525" y="768775"/>
            <a:ext cx="2263600" cy="36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 BiLSTM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5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Starts at both top corners and goes towards the opposite bottom corners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by skewing the image so it can easily apply convolutions along diagonals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of 2 x 1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pixel(i, j) = pixel(i, j-1) + pixel(i-1, j)</a:t>
            </a:r>
            <a:endParaRPr>
              <a:solidFill>
                <a:srgbClr val="666666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combine the two output maps, the right side is shifted down one row then added to the left output map</a:t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23898" l="67417" r="25176" t="55552"/>
          <a:stretch/>
        </p:blipFill>
        <p:spPr>
          <a:xfrm>
            <a:off x="5804650" y="768775"/>
            <a:ext cx="2310472" cy="36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PixelCNN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48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PixelRNN is very slow when training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standard convolutional layers to capture a bounded receptive field and compute features for all pixels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pooling layers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Masks are adopted to restrict the model from violating the conditional dependence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worse than PixelRNN due to presence of a Blind Spot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24076" l="52729" r="39863" t="55744"/>
          <a:stretch/>
        </p:blipFill>
        <p:spPr>
          <a:xfrm>
            <a:off x="5804650" y="690275"/>
            <a:ext cx="2310472" cy="3541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Multi-Scale PixelRNN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Composed of an unconditional PixelRNN and one or more conditional PixelRNNs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Unconditional network generates a s x s image that is subsampled from the original image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network then takes the s x s image as an additional input and generates a larger n x n image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38796" l="60067" r="33120" t="46177"/>
          <a:stretch/>
        </p:blipFill>
        <p:spPr>
          <a:xfrm>
            <a:off x="5558125" y="1042375"/>
            <a:ext cx="2465304" cy="30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of the three architectures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26615" l="52512" r="25241" t="47268"/>
          <a:stretch/>
        </p:blipFill>
        <p:spPr>
          <a:xfrm>
            <a:off x="1568825" y="1126625"/>
            <a:ext cx="5244352" cy="34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Results 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9882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MNIST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36627" l="76774" r="1630" t="28791"/>
          <a:stretch/>
        </p:blipFill>
        <p:spPr>
          <a:xfrm>
            <a:off x="425825" y="1609075"/>
            <a:ext cx="2935952" cy="264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3918750" y="445025"/>
            <a:ext cx="13065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CIFAR-10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43725" l="52821" r="24002" t="33000"/>
          <a:stretch/>
        </p:blipFill>
        <p:spPr>
          <a:xfrm>
            <a:off x="5225250" y="495497"/>
            <a:ext cx="3675576" cy="20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body"/>
          </p:nvPr>
        </p:nvSpPr>
        <p:spPr>
          <a:xfrm>
            <a:off x="3918750" y="3109625"/>
            <a:ext cx="13065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ImageNet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22250" l="56609" r="26321" t="67133"/>
          <a:stretch/>
        </p:blipFill>
        <p:spPr>
          <a:xfrm>
            <a:off x="5225250" y="3454175"/>
            <a:ext cx="2935952" cy="1027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Oord, Aaron van den, Kalchbrenner, Nal, and Kavukcuoglu, Koray. In </a:t>
            </a:r>
            <a:r>
              <a:rPr i="1" lang="en"/>
              <a:t>Pixel Recurrent Neural Networks</a:t>
            </a:r>
            <a:r>
              <a:rPr lang="en"/>
              <a:t>, 2016.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PixelRNN?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of PixelRNN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Architectures</a:t>
            </a:r>
            <a:r>
              <a:rPr lang="en"/>
              <a:t> of PixelRNN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of Experiments using PixelRNN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PixelRNN?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0000"/>
            <a:ext cx="3834600" cy="3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PixelRNN is a type of Generative Model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Generative Models are a subset of unsupervised learning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Generate new samples/data from same distribution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Image Completion and Deblurring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725" y="217450"/>
            <a:ext cx="4383400" cy="25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37" y="2797900"/>
            <a:ext cx="4084888" cy="20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PixelRNN?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50"/>
            <a:ext cx="4484400" cy="3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of this paper is to estimate a distribution over natural images that can be used to tractably compute the likelihood of images and to generate new ones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 pixel by pixel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pixel depends on prior pixels that has already been read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42563" l="53376" r="39907" t="42903"/>
          <a:stretch/>
        </p:blipFill>
        <p:spPr>
          <a:xfrm>
            <a:off x="5295250" y="718500"/>
            <a:ext cx="3044632" cy="370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PixelRNN?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086625"/>
            <a:ext cx="3565500" cy="3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pixel is also determined by three values (RGB)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Red, based on generated pixels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Green, based on value of Red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Predicting Blue, based on values of Red and Green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37099" l="53673" r="26454" t="59428"/>
          <a:stretch/>
        </p:blipFill>
        <p:spPr>
          <a:xfrm>
            <a:off x="3973475" y="3429000"/>
            <a:ext cx="500835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45074" l="67003" r="24769" t="43525"/>
          <a:stretch/>
        </p:blipFill>
        <p:spPr>
          <a:xfrm>
            <a:off x="4961800" y="535400"/>
            <a:ext cx="3221784" cy="25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PixelRNN?</a:t>
            </a:r>
            <a:endParaRPr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we know the conditional probability of our pixel value, we use a 256 softmax layer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a probability p(x) to each image formed by n x n pixels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39966" l="81487" r="7112" t="53813"/>
          <a:stretch/>
        </p:blipFill>
        <p:spPr>
          <a:xfrm>
            <a:off x="5280474" y="1992651"/>
            <a:ext cx="3212800" cy="9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PixelRNN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Convolution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512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Masking is used to maintain the number of channels in the network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two types of masking: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Mask A: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Only applied to the first convolutional layer and restricts connections to those colors in current pixels that have already been predicted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Mask B:</a:t>
            </a:r>
            <a:endParaRPr sz="14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Applied to other layers and allows connections to predicted colors in the current pixel</a:t>
            </a:r>
            <a:endParaRPr sz="1400"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45074" l="67003" r="24769" t="43525"/>
          <a:stretch/>
        </p:blipFill>
        <p:spPr>
          <a:xfrm>
            <a:off x="5488000" y="1508850"/>
            <a:ext cx="3221784" cy="251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Connections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PixelRNNs are trained up to 12 layers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Mainly used to increase convergence speed and propagate signals more directly through the network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Placed between one LSTM layer to the next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56012" l="75734" r="2396" t="26698"/>
          <a:stretch/>
        </p:blipFill>
        <p:spPr>
          <a:xfrm>
            <a:off x="4572000" y="1385050"/>
            <a:ext cx="4132696" cy="183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